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417" autoAdjust="0"/>
  </p:normalViewPr>
  <p:slideViewPr>
    <p:cSldViewPr snapToGrid="0">
      <p:cViewPr varScale="1">
        <p:scale>
          <a:sx n="109" d="100"/>
          <a:sy n="109" d="100"/>
        </p:scale>
        <p:origin x="636" y="96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A670E2-939F-4768-AF14-122515647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B04525-E4F9-4DB2-A9A5-7E3478D7D1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3FC06A-28A6-4A99-9F85-D0F1F804C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FF26A1-DEC4-4464-9427-9451F31B9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2EEFD4-4141-4F40-ACA2-C532EEC05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671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F680D5-9D43-4ADC-A0A9-CB02345C7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4455564-C1F9-48AB-9553-80850AA0D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3430CF-6CB3-43FD-A64F-4920A19C7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47D8C0-7016-4DF4-828B-63EEE7A5E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B51ED7-3C91-4297-9B3B-5B8AD7662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465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8BC29B9-BEB0-4ADB-83B2-9E64E7B044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A855C5D-3421-4E29-BFA3-2B96BF20A7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18E8CC-D4CD-4743-A38D-5BD6F703E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63AB64-D56C-44D1-BDAC-AF144D917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4C2E1B5-BB12-4780-AC68-B040EBCC4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3381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7921E9-B037-423A-95BC-BEDF993A2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9E9B58-112A-45B8-96C5-BCF2036A4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C78D8A-50C3-4EB5-8692-742AC6542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AFC041-9FA1-4136-899B-687D88F50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02DB9D5-90B7-4010-A909-7A6A22E69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0914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D10759-DACD-40E8-BBC7-8A13770B1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D326321-58F8-4556-81DE-EF70163D1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10314B-31D4-47EC-A2C7-CD1DDF18D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D4AA0B-AEAB-4523-B187-356C9AD45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723DB57-7F48-40CC-8AF7-27912C5ED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93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69C31F-1B33-4426-B69F-3BBA01A4F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491437-82BF-4F08-B02C-250457C582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34FA881-8C9F-4474-AD0D-0E6B7F8E3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70CF4E-BE5E-4B8F-84EE-681D6F5DC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EE768C4-F154-43BF-BCEF-87EBBFEF2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D2E722B-0C1B-4E47-BDA2-DDE2CDDD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4274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0A8168-20F9-424B-93EE-E51D81369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1DD5C38-F00E-40CF-8855-2E9082AECF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7D07321-6601-417C-B4B5-7C78F87025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DF79F63-A966-4C0F-B920-9551200B36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DAFCBE7-C1A7-482C-AB0D-D7BF3BFC1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327FC5B-18B2-467F-96E0-06A13D6C9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892DC40-119A-4C6E-A90C-DCB3C9E71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0006E18-9E4B-499B-89A7-170D4601D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2684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74EF37-017E-4C89-81D6-135A82968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A955B48-728B-489C-BF2A-7932E047F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6074AA3-D461-474C-AA92-F9B5AB602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14E1561-3847-4286-ACC1-F671CE6FF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980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C58B1FD-6984-4DBE-9F04-CEB8D7DDF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2531DD-4719-4861-98AE-34FFC8268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78351BE-CE7C-4BD9-A63C-9AD9B1311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1340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F33AC7-CD81-43C3-B7D3-E79C0A443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A056CE-9B16-4ABA-86EA-9D241A911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2B92A66-3FE3-4DCC-B223-B712B39408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243DF42-7167-4B39-BDCE-BE6EC058A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BB14637-90F4-42B3-9C22-86CD83C35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67341D5-44BA-43A6-8564-3D364D299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0672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4B62E3-45FF-4FAC-B98B-3D80DE82A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3C910D6-538F-41D3-9766-5E9771151B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02F5962-7D4F-4F9C-82E4-F6D9014EB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3D44609-6DF6-4044-B399-6202F9414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FFF717-2CC5-45C8-8870-577B5CAB8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087FBBD-B4D9-4204-BEFA-DF677CA95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7366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134E33F-88FF-4F14-A78A-A6CEF78F4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3E1311-B156-45F9-9B67-1915FC397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C72F46-85E2-4663-BB13-AE4E9836E0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486228-2A4E-47AE-AEA9-A45420DC30C7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23CC2E-34FB-41E8-9D65-0C69D73AD2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9D9841-B97E-4C3A-99C5-18ABAE782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A50DE-5DC4-4BD0-81B7-991AE3C59B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066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244E737-30FE-4D81-8B09-851607865E2F}"/>
              </a:ext>
            </a:extLst>
          </p:cNvPr>
          <p:cNvSpPr/>
          <p:nvPr/>
        </p:nvSpPr>
        <p:spPr>
          <a:xfrm>
            <a:off x="845407" y="-6025966"/>
            <a:ext cx="10450884" cy="137538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48402A6-7978-4056-AD45-954B8C8F39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73" t="23211" r="10000" b="23290"/>
          <a:stretch/>
        </p:blipFill>
        <p:spPr>
          <a:xfrm>
            <a:off x="7180589" y="-2764685"/>
            <a:ext cx="4124132" cy="3261282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10DE9436-97FD-4AEB-9BEE-368D354B5B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73" t="23211" r="10000" b="23290"/>
          <a:stretch/>
        </p:blipFill>
        <p:spPr>
          <a:xfrm>
            <a:off x="7176374" y="488978"/>
            <a:ext cx="4124132" cy="3261283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96090803-2425-4AD2-B79B-2AF89B8F83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73" t="23211" r="10000" b="23290"/>
          <a:stretch/>
        </p:blipFill>
        <p:spPr>
          <a:xfrm>
            <a:off x="7172159" y="3741219"/>
            <a:ext cx="4124132" cy="3261303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5755D641-154B-41AE-824E-E7274697B5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73" t="23211" r="10000" b="23290"/>
          <a:stretch/>
        </p:blipFill>
        <p:spPr>
          <a:xfrm>
            <a:off x="1669527" y="-6025897"/>
            <a:ext cx="4124132" cy="3261268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97A39584-443B-4051-9E36-0EBACA47968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73" t="23211" r="10000" b="23290"/>
          <a:stretch/>
        </p:blipFill>
        <p:spPr>
          <a:xfrm>
            <a:off x="1669527" y="-2764668"/>
            <a:ext cx="4124132" cy="3261268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FF085B4E-D2EB-4EFD-91C9-B0128BCB3B0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73" t="23211" r="10000" b="23290"/>
          <a:stretch/>
        </p:blipFill>
        <p:spPr>
          <a:xfrm>
            <a:off x="1669527" y="496520"/>
            <a:ext cx="4124132" cy="3261289"/>
          </a:xfrm>
          <a:prstGeom prst="rect">
            <a:avLst/>
          </a:prstGeom>
        </p:spPr>
      </p:pic>
      <p:pic>
        <p:nvPicPr>
          <p:cNvPr id="33" name="Grafik 32">
            <a:extLst>
              <a:ext uri="{FF2B5EF4-FFF2-40B4-BE49-F238E27FC236}">
                <a16:creationId xmlns:a16="http://schemas.microsoft.com/office/drawing/2014/main" id="{19D755B9-88A0-4100-A0F6-C08190F370E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73" t="23211" r="10000" b="23291"/>
          <a:stretch/>
        </p:blipFill>
        <p:spPr>
          <a:xfrm>
            <a:off x="1660817" y="3757743"/>
            <a:ext cx="4124132" cy="326128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06567C0-86F9-4FC5-84BA-22E8AB4853B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73" t="23211" r="10000" b="23290"/>
          <a:stretch/>
        </p:blipFill>
        <p:spPr>
          <a:xfrm>
            <a:off x="7180590" y="-6025964"/>
            <a:ext cx="4124134" cy="3261282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43FBF495-E3F8-4A46-99C8-6A3FF68FC3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73" t="13495" r="17510" b="76701"/>
          <a:stretch/>
        </p:blipFill>
        <p:spPr>
          <a:xfrm rot="16200000">
            <a:off x="-364454" y="-4798649"/>
            <a:ext cx="3261267" cy="806695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196AF544-8426-4A44-AE75-514CEEFF9C5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97" t="13496" r="17685" b="76700"/>
          <a:stretch/>
        </p:blipFill>
        <p:spPr>
          <a:xfrm rot="16200000">
            <a:off x="5146609" y="-4798679"/>
            <a:ext cx="3261268" cy="80669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D1053836-1E0D-4958-A69E-0C8D77C749B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45" t="13496" r="17937" b="76700"/>
          <a:stretch/>
        </p:blipFill>
        <p:spPr>
          <a:xfrm rot="16200000">
            <a:off x="-364458" y="-1537393"/>
            <a:ext cx="3261275" cy="806697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B933DF10-2F67-4019-88DD-C228AD8D91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69" t="13496" r="17813" b="76700"/>
          <a:stretch/>
        </p:blipFill>
        <p:spPr>
          <a:xfrm rot="16200000">
            <a:off x="5146605" y="-1541199"/>
            <a:ext cx="3261268" cy="806695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A744E8A3-93B0-492C-B2AC-2A280006CD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23" t="13586" r="17359" b="76791"/>
          <a:stretch/>
        </p:blipFill>
        <p:spPr>
          <a:xfrm rot="16200000">
            <a:off x="5116014" y="1763506"/>
            <a:ext cx="3322454" cy="806695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E8C41F38-3363-4900-ADA7-8FF890CD747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01" t="13495" r="17581" b="76701"/>
          <a:stretch/>
        </p:blipFill>
        <p:spPr>
          <a:xfrm rot="16200000">
            <a:off x="-373172" y="1707230"/>
            <a:ext cx="3261280" cy="806698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DB3E353A-F475-4C30-BDE7-A9BFA5983FB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22" t="13496" r="17560" b="76701"/>
          <a:stretch/>
        </p:blipFill>
        <p:spPr>
          <a:xfrm rot="16200000">
            <a:off x="-381882" y="4985042"/>
            <a:ext cx="3261279" cy="806699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5578CBB8-5EA1-4148-B198-6B57E45E0A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98" t="13495" r="17684" b="76701"/>
          <a:stretch/>
        </p:blipFill>
        <p:spPr>
          <a:xfrm rot="16200000">
            <a:off x="5149099" y="4972218"/>
            <a:ext cx="3237000" cy="800692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BA9DCAE0-B770-4172-B35B-468DC96EC23B}"/>
              </a:ext>
            </a:extLst>
          </p:cNvPr>
          <p:cNvPicPr/>
          <p:nvPr/>
        </p:nvPicPr>
        <p:blipFill rotWithShape="1">
          <a:blip r:embed="rId10"/>
          <a:srcRect l="29549" t="78885" r="25434" b="11152"/>
          <a:stretch/>
        </p:blipFill>
        <p:spPr bwMode="auto">
          <a:xfrm>
            <a:off x="2897565" y="6986123"/>
            <a:ext cx="6396870" cy="70767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17759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2B48690D-2130-42F7-8962-7FE2AE78F1C5}"/>
              </a:ext>
            </a:extLst>
          </p:cNvPr>
          <p:cNvGrpSpPr/>
          <p:nvPr/>
        </p:nvGrpSpPr>
        <p:grpSpPr>
          <a:xfrm>
            <a:off x="-10399662" y="-11315700"/>
            <a:ext cx="14894560" cy="28577735"/>
            <a:chOff x="-10399662" y="-11315700"/>
            <a:chExt cx="14894560" cy="28577735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01F76A55-64B9-454F-A0DB-537D306BAA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52382" y="9258300"/>
              <a:ext cx="7447280" cy="6858000"/>
            </a:xfrm>
            <a:prstGeom prst="rect">
              <a:avLst/>
            </a:prstGeom>
          </p:spPr>
        </p:pic>
        <p:pic>
          <p:nvPicPr>
            <p:cNvPr id="7" name="Grafik 6" descr="Ein Bild, das Karte enthält.&#10;&#10;Automatisch generierte Beschreibung">
              <a:extLst>
                <a:ext uri="{FF2B5EF4-FFF2-40B4-BE49-F238E27FC236}">
                  <a16:creationId xmlns:a16="http://schemas.microsoft.com/office/drawing/2014/main" id="{E66632BF-3B0C-4EA3-819E-F75843EAB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399662" y="-11315700"/>
              <a:ext cx="7447280" cy="6858000"/>
            </a:xfrm>
            <a:prstGeom prst="rect">
              <a:avLst/>
            </a:prstGeom>
          </p:spPr>
        </p:pic>
        <p:pic>
          <p:nvPicPr>
            <p:cNvPr id="9" name="Grafik 8" descr="Ein Bild, das Karte enthält.&#10;&#10;Automatisch generierte Beschreibung">
              <a:extLst>
                <a:ext uri="{FF2B5EF4-FFF2-40B4-BE49-F238E27FC236}">
                  <a16:creationId xmlns:a16="http://schemas.microsoft.com/office/drawing/2014/main" id="{BFF10A48-7BD2-4B15-A329-21C20835CA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399662" y="-4457700"/>
              <a:ext cx="7447280" cy="6858000"/>
            </a:xfrm>
            <a:prstGeom prst="rect">
              <a:avLst/>
            </a:prstGeom>
          </p:spPr>
        </p:pic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B0D96DC6-1A8F-4E8E-B415-5E22A5D89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399662" y="2400300"/>
              <a:ext cx="7447280" cy="6858000"/>
            </a:xfrm>
            <a:prstGeom prst="rect">
              <a:avLst/>
            </a:prstGeom>
          </p:spPr>
        </p:pic>
        <p:pic>
          <p:nvPicPr>
            <p:cNvPr id="13" name="Grafik 12" descr="Ein Bild, das Karte enthält.&#10;&#10;Automatisch generierte Beschreibung">
              <a:extLst>
                <a:ext uri="{FF2B5EF4-FFF2-40B4-BE49-F238E27FC236}">
                  <a16:creationId xmlns:a16="http://schemas.microsoft.com/office/drawing/2014/main" id="{B70F7860-4556-4ED3-81F1-AE1AF5F26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399662" y="9258300"/>
              <a:ext cx="7447280" cy="6858000"/>
            </a:xfrm>
            <a:prstGeom prst="rect">
              <a:avLst/>
            </a:prstGeom>
          </p:spPr>
        </p:pic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0F300DAC-699B-47D4-80C2-F06DF9A96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52382" y="-11315700"/>
              <a:ext cx="7447280" cy="6858000"/>
            </a:xfrm>
            <a:prstGeom prst="rect">
              <a:avLst/>
            </a:prstGeom>
          </p:spPr>
        </p:pic>
        <p:pic>
          <p:nvPicPr>
            <p:cNvPr id="17" name="Grafik 16" descr="Ein Bild, das Karte enthält.&#10;&#10;Automatisch generierte Beschreibung">
              <a:extLst>
                <a:ext uri="{FF2B5EF4-FFF2-40B4-BE49-F238E27FC236}">
                  <a16:creationId xmlns:a16="http://schemas.microsoft.com/office/drawing/2014/main" id="{9353D373-CC09-4FE2-99CE-6DC8B8908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52382" y="-4457700"/>
              <a:ext cx="7447280" cy="6858000"/>
            </a:xfrm>
            <a:prstGeom prst="rect">
              <a:avLst/>
            </a:prstGeom>
          </p:spPr>
        </p:pic>
        <p:pic>
          <p:nvPicPr>
            <p:cNvPr id="19" name="Grafik 18" descr="Ein Bild, das Karte enthält.&#10;&#10;Automatisch generierte Beschreibung">
              <a:extLst>
                <a:ext uri="{FF2B5EF4-FFF2-40B4-BE49-F238E27FC236}">
                  <a16:creationId xmlns:a16="http://schemas.microsoft.com/office/drawing/2014/main" id="{F46B21A4-48AC-411A-AE11-34B832D64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52382" y="2400300"/>
              <a:ext cx="7447280" cy="6858000"/>
            </a:xfrm>
            <a:prstGeom prst="rect">
              <a:avLst/>
            </a:prstGeom>
          </p:spPr>
        </p:pic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869A1B9E-E88D-42AD-AC42-4ACEB24073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42" t="78437" r="16288" b="11875"/>
            <a:stretch/>
          </p:blipFill>
          <p:spPr>
            <a:xfrm>
              <a:off x="-10399662" y="16116300"/>
              <a:ext cx="14894560" cy="11457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5944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Dirk Mühlemann</dc:creator>
  <cp:lastModifiedBy>Dirk Mühlemann</cp:lastModifiedBy>
  <cp:revision>12</cp:revision>
  <dcterms:created xsi:type="dcterms:W3CDTF">2021-03-26T13:36:58Z</dcterms:created>
  <dcterms:modified xsi:type="dcterms:W3CDTF">2021-04-23T11:11:48Z</dcterms:modified>
</cp:coreProperties>
</file>

<file path=docProps/thumbnail.jpeg>
</file>